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48" autoAdjust="0"/>
    <p:restoredTop sz="75714" autoAdjust="0"/>
  </p:normalViewPr>
  <p:slideViewPr>
    <p:cSldViewPr>
      <p:cViewPr varScale="1">
        <p:scale>
          <a:sx n="87" d="100"/>
          <a:sy n="87" d="100"/>
        </p:scale>
        <p:origin x="-23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35068-BB97-49D8-BC13-A97D3477FDB1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522D1-B234-4201-A35D-E787B1D7DD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8552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 smtClean="0"/>
          </a:p>
          <a:p>
            <a:r>
              <a:rPr lang="ko-KR" altLang="en-US" dirty="0" smtClean="0"/>
              <a:t>저는 대학교에서 비록 </a:t>
            </a:r>
            <a:r>
              <a:rPr lang="ko-KR" altLang="en-US" dirty="0" err="1" smtClean="0"/>
              <a:t>안드로이드도</a:t>
            </a:r>
            <a:r>
              <a:rPr lang="ko-KR" altLang="en-US" dirty="0" smtClean="0"/>
              <a:t> 웹도 </a:t>
            </a:r>
            <a:r>
              <a:rPr lang="ko-KR" altLang="en-US" dirty="0" err="1" smtClean="0"/>
              <a:t>배운적이</a:t>
            </a:r>
            <a:r>
              <a:rPr lang="ko-KR" altLang="en-US" dirty="0" smtClean="0"/>
              <a:t> 없지만 </a:t>
            </a:r>
            <a:r>
              <a:rPr lang="ko-KR" altLang="en-US" dirty="0" err="1" smtClean="0"/>
              <a:t>하이브리드</a:t>
            </a:r>
            <a:r>
              <a:rPr lang="ko-KR" altLang="en-US" dirty="0" smtClean="0"/>
              <a:t> 형 </a:t>
            </a:r>
            <a:r>
              <a:rPr lang="ko-KR" altLang="en-US" dirty="0" err="1" smtClean="0"/>
              <a:t>앱으로</a:t>
            </a:r>
            <a:r>
              <a:rPr lang="ko-KR" altLang="en-US" dirty="0" smtClean="0"/>
              <a:t> 도전하게 되었습니다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HTML</a:t>
            </a:r>
            <a:r>
              <a:rPr lang="ko-KR" altLang="en-US" dirty="0" smtClean="0"/>
              <a:t>문서 상에서 </a:t>
            </a:r>
            <a:r>
              <a:rPr lang="ko-KR" altLang="en-US" dirty="0" err="1" smtClean="0"/>
              <a:t>안드로이드의</a:t>
            </a:r>
            <a:r>
              <a:rPr lang="ko-KR" altLang="en-US" dirty="0" smtClean="0"/>
              <a:t> </a:t>
            </a:r>
            <a:r>
              <a:rPr lang="en-US" altLang="ko-KR" dirty="0" smtClean="0"/>
              <a:t>Native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기능을 호출할 수 있는 </a:t>
            </a:r>
            <a:r>
              <a:rPr lang="en-US" altLang="ko-KR" baseline="0" dirty="0" smtClean="0"/>
              <a:t>API</a:t>
            </a:r>
            <a:r>
              <a:rPr lang="ko-KR" altLang="en-US" baseline="0" dirty="0" smtClean="0"/>
              <a:t>를 제공하는 </a:t>
            </a:r>
            <a:r>
              <a:rPr lang="en-US" altLang="ko-KR" baseline="0" dirty="0" err="1" smtClean="0"/>
              <a:t>Phonegap</a:t>
            </a:r>
            <a:r>
              <a:rPr lang="ko-KR" altLang="en-US" baseline="0" dirty="0" smtClean="0"/>
              <a:t>으로 프로그래밍하였습니다</a:t>
            </a:r>
            <a:r>
              <a:rPr lang="en-US" altLang="ko-KR" baseline="0" dirty="0" smtClean="0"/>
              <a:t>.</a:t>
            </a:r>
            <a:endParaRPr lang="en-US" altLang="ko-KR" baseline="0" dirty="0" smtClean="0"/>
          </a:p>
          <a:p>
            <a:r>
              <a:rPr lang="ko-KR" altLang="en-US" dirty="0" smtClean="0"/>
              <a:t>유</a:t>
            </a:r>
            <a:r>
              <a:rPr lang="en-US" altLang="ko-KR" dirty="0" smtClean="0"/>
              <a:t>)</a:t>
            </a:r>
            <a:r>
              <a:rPr lang="ko-KR" altLang="en-US" dirty="0" smtClean="0"/>
              <a:t>왜 </a:t>
            </a:r>
            <a:r>
              <a:rPr lang="ko-KR" altLang="en-US" dirty="0" err="1" smtClean="0"/>
              <a:t>하이브리드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앱으로</a:t>
            </a:r>
            <a:r>
              <a:rPr lang="ko-KR" altLang="en-US" dirty="0" smtClean="0"/>
              <a:t> 도전했는가</a:t>
            </a:r>
            <a:r>
              <a:rPr lang="en-US" altLang="ko-KR" dirty="0" smtClean="0"/>
              <a:t>?</a:t>
            </a:r>
            <a:r>
              <a:rPr lang="en-US" altLang="ko-KR" baseline="0" dirty="0" smtClean="0"/>
              <a:t> </a:t>
            </a:r>
            <a:endParaRPr lang="en-US" altLang="ko-KR" dirty="0" smtClean="0"/>
          </a:p>
          <a:p>
            <a:r>
              <a:rPr lang="en-US" altLang="ko-KR" dirty="0" smtClean="0"/>
              <a:t>-&gt; </a:t>
            </a:r>
            <a:r>
              <a:rPr lang="ko-KR" altLang="en-US" dirty="0" smtClean="0"/>
              <a:t>초기 </a:t>
            </a:r>
            <a:r>
              <a:rPr lang="ko-KR" altLang="en-US" dirty="0" err="1" smtClean="0"/>
              <a:t>팀회의에서</a:t>
            </a:r>
            <a:r>
              <a:rPr lang="ko-KR" altLang="en-US" dirty="0" smtClean="0"/>
              <a:t> 키워드 중 디자인을 꼽았고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 </a:t>
            </a:r>
            <a:r>
              <a:rPr lang="ko-KR" altLang="en-US" dirty="0" err="1" smtClean="0"/>
              <a:t>앱을</a:t>
            </a:r>
            <a:r>
              <a:rPr lang="ko-KR" altLang="en-US" dirty="0" smtClean="0"/>
              <a:t> 완성하기 위해서 </a:t>
            </a:r>
            <a:r>
              <a:rPr lang="ko-KR" altLang="en-US" dirty="0" err="1" smtClean="0"/>
              <a:t>안드로이드</a:t>
            </a:r>
            <a:r>
              <a:rPr lang="en-US" altLang="ko-KR" dirty="0" smtClean="0"/>
              <a:t>, HTML,</a:t>
            </a:r>
            <a:r>
              <a:rPr lang="en-US" altLang="ko-KR" baseline="0" dirty="0" smtClean="0"/>
              <a:t> CSS, </a:t>
            </a:r>
            <a:r>
              <a:rPr lang="en-US" altLang="ko-KR" baseline="0" dirty="0" err="1" smtClean="0"/>
              <a:t>Jquery</a:t>
            </a:r>
            <a:r>
              <a:rPr lang="en-US" altLang="ko-KR" baseline="0" dirty="0" smtClean="0"/>
              <a:t>, </a:t>
            </a:r>
            <a:r>
              <a:rPr lang="en-US" altLang="ko-KR" baseline="0" dirty="0" err="1" smtClean="0"/>
              <a:t>Phonegap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프로그래밍을 공부하면서 개발하게 되었습니다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522D1-B234-4201-A35D-E787B1D7DDDA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3807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팀 회의를 거쳐 결정된 디자인을 실제 </a:t>
            </a:r>
            <a:r>
              <a:rPr lang="ko-KR" altLang="en-US" dirty="0" err="1" smtClean="0"/>
              <a:t>앱</a:t>
            </a:r>
            <a:r>
              <a:rPr lang="ko-KR" altLang="en-US" dirty="0" smtClean="0"/>
              <a:t> </a:t>
            </a:r>
            <a:r>
              <a:rPr lang="en-US" altLang="ko-KR" dirty="0" smtClean="0"/>
              <a:t>UI</a:t>
            </a:r>
            <a:r>
              <a:rPr lang="ko-KR" altLang="en-US" dirty="0" smtClean="0"/>
              <a:t>으로 현실화</a:t>
            </a:r>
            <a:endParaRPr lang="en-US" altLang="ko-KR" dirty="0" smtClean="0"/>
          </a:p>
          <a:p>
            <a:r>
              <a:rPr lang="ko-KR" altLang="en-US" dirty="0" smtClean="0"/>
              <a:t>연락처와 가계도 기능 구현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522D1-B234-4201-A35D-E787B1D7DDD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5933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현재 보시고 계시는 탭 목록 아래의 화면들은 모두 </a:t>
            </a:r>
            <a:r>
              <a:rPr lang="en-US" altLang="ko-KR" dirty="0" smtClean="0"/>
              <a:t>HTML</a:t>
            </a:r>
            <a:r>
              <a:rPr lang="ko-KR" altLang="en-US" dirty="0" smtClean="0"/>
              <a:t>문서로 작성하였습니다</a:t>
            </a:r>
            <a:r>
              <a:rPr lang="en-US" altLang="ko-KR" dirty="0" smtClean="0"/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보통 가족에게 연락하고 싶을 때 기본 연락처를 이용하여 검색하지만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가족이야기 </a:t>
            </a:r>
            <a:r>
              <a:rPr lang="ko-KR" altLang="en-US" baseline="0" dirty="0" err="1" smtClean="0"/>
              <a:t>앱은</a:t>
            </a:r>
            <a:r>
              <a:rPr lang="ko-KR" altLang="en-US" baseline="0" dirty="0" smtClean="0"/>
              <a:t> 사용자의 별도 과정 없이 바로 연락할 수 있는 장점이 생겼습니다</a:t>
            </a:r>
            <a:r>
              <a:rPr lang="en-US" altLang="ko-KR" baseline="0" dirty="0" smtClean="0"/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/>
          </a:p>
          <a:p>
            <a:pPr marL="228600" marR="0" indent="-2286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ko-KR" altLang="en-US" dirty="0" smtClean="0"/>
              <a:t>가장 먼저 보여드리는 기능</a:t>
            </a:r>
            <a:r>
              <a:rPr lang="ko-KR" altLang="en-US" baseline="0" dirty="0" smtClean="0"/>
              <a:t>은 순수한 </a:t>
            </a:r>
            <a:r>
              <a:rPr lang="ko-KR" altLang="en-US" baseline="0" dirty="0" err="1" smtClean="0"/>
              <a:t>웹앱에서는</a:t>
            </a:r>
            <a:r>
              <a:rPr lang="ko-KR" altLang="en-US" baseline="0" dirty="0" smtClean="0"/>
              <a:t> 사용할 수 없는 빠른 통화 기능입니다</a:t>
            </a:r>
            <a:r>
              <a:rPr lang="en-US" altLang="ko-KR" baseline="0" dirty="0" smtClean="0"/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우선 아버지에게 연락하기 위해 </a:t>
            </a:r>
            <a:r>
              <a:rPr lang="en-US" altLang="ko-KR" baseline="0" dirty="0" smtClean="0"/>
              <a:t>HTML</a:t>
            </a:r>
            <a:r>
              <a:rPr lang="ko-KR" altLang="en-US" baseline="0" dirty="0" smtClean="0"/>
              <a:t>상의 버튼을 터치하면 바로 통화가 걸리는 것을 확인할 수 있습니다</a:t>
            </a:r>
            <a:r>
              <a:rPr lang="en-US" altLang="ko-KR" baseline="0" dirty="0" smtClean="0"/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aseline="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유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어떻게 구현한 것인가요</a:t>
            </a:r>
            <a:r>
              <a:rPr lang="en-US" altLang="ko-KR" baseline="0" dirty="0" smtClean="0"/>
              <a:t>?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aseline="0" dirty="0" smtClean="0"/>
              <a:t>HTML</a:t>
            </a:r>
            <a:r>
              <a:rPr lang="ko-KR" altLang="en-US" baseline="0" dirty="0" smtClean="0"/>
              <a:t>에서 순수하게 </a:t>
            </a:r>
            <a:r>
              <a:rPr lang="en-US" altLang="ko-KR" baseline="0" dirty="0" err="1" smtClean="0"/>
              <a:t>tel</a:t>
            </a:r>
            <a:r>
              <a:rPr lang="en-US" altLang="ko-KR" baseline="0" dirty="0" smtClean="0"/>
              <a:t> tag</a:t>
            </a:r>
            <a:r>
              <a:rPr lang="ko-KR" altLang="en-US" baseline="0" dirty="0" smtClean="0"/>
              <a:t>를 사용하여 구현할 수도 있지만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그렇게 되면 간접통화이기 때문에 통화버튼을 한번 더 터치해 줘야 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직접 통화는 </a:t>
            </a:r>
            <a:r>
              <a:rPr lang="ko-KR" altLang="en-US" baseline="0" dirty="0" err="1" smtClean="0"/>
              <a:t>폰갭에서</a:t>
            </a:r>
            <a:r>
              <a:rPr lang="ko-KR" altLang="en-US" baseline="0" dirty="0" smtClean="0"/>
              <a:t> 제공하는 </a:t>
            </a:r>
            <a:r>
              <a:rPr lang="en-US" altLang="ko-KR" baseline="0" dirty="0" smtClean="0"/>
              <a:t>API</a:t>
            </a:r>
            <a:r>
              <a:rPr lang="ko-KR" altLang="en-US" baseline="0" dirty="0" smtClean="0"/>
              <a:t>가 아니기 때문에 플러그인 개발에 대한 </a:t>
            </a:r>
            <a:r>
              <a:rPr lang="ko-KR" altLang="en-US" baseline="0" dirty="0" err="1" smtClean="0"/>
              <a:t>튜토리얼을</a:t>
            </a:r>
            <a:r>
              <a:rPr lang="ko-KR" altLang="en-US" baseline="0" dirty="0" smtClean="0"/>
              <a:t> 보면서 </a:t>
            </a:r>
            <a:r>
              <a:rPr lang="ko-KR" altLang="en-US" baseline="0" dirty="0" err="1" smtClean="0"/>
              <a:t>안드로이드의</a:t>
            </a:r>
            <a:r>
              <a:rPr lang="ko-KR" altLang="en-US" baseline="0" dirty="0" smtClean="0"/>
              <a:t> 직접 통화기능을 </a:t>
            </a:r>
            <a:r>
              <a:rPr lang="en-US" altLang="ko-KR" baseline="0" dirty="0" smtClean="0"/>
              <a:t>API</a:t>
            </a:r>
            <a:r>
              <a:rPr lang="ko-KR" altLang="en-US" baseline="0" dirty="0" smtClean="0"/>
              <a:t>로 직접 만들어서 사용하였습니다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이렇게 해서 터치를 한번 더 줄일 수 있었습니다</a:t>
            </a:r>
            <a:r>
              <a:rPr lang="en-US" altLang="ko-KR" baseline="0" dirty="0" smtClean="0"/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aseline="0" dirty="0" smtClean="0"/>
              <a:t>(</a:t>
            </a:r>
            <a:r>
              <a:rPr lang="ko-KR" altLang="en-US" baseline="0" dirty="0" err="1" smtClean="0"/>
              <a:t>안드로이드</a:t>
            </a:r>
            <a:r>
              <a:rPr lang="en-US" altLang="ko-KR" baseline="0" dirty="0" smtClean="0"/>
              <a:t>Side Source</a:t>
            </a:r>
            <a:r>
              <a:rPr lang="ko-KR" altLang="en-US" baseline="0" dirty="0" smtClean="0"/>
              <a:t>는 </a:t>
            </a:r>
            <a:r>
              <a:rPr lang="en-US" altLang="ko-KR" baseline="0" dirty="0" smtClean="0"/>
              <a:t>Intent</a:t>
            </a:r>
            <a:r>
              <a:rPr lang="ko-KR" altLang="en-US" baseline="0" dirty="0" smtClean="0"/>
              <a:t>생성하여 새로운 </a:t>
            </a:r>
            <a:r>
              <a:rPr lang="ko-KR" altLang="en-US" baseline="0" dirty="0" err="1" smtClean="0"/>
              <a:t>액티비티를</a:t>
            </a:r>
            <a:r>
              <a:rPr lang="ko-KR" altLang="en-US" baseline="0" dirty="0" smtClean="0"/>
              <a:t> 실행</a:t>
            </a:r>
            <a:r>
              <a:rPr lang="en-US" altLang="ko-KR" baseline="0" dirty="0" smtClean="0"/>
              <a:t>)</a:t>
            </a:r>
            <a:endParaRPr lang="en-US" altLang="ko-KR" baseline="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aseline="0" dirty="0" smtClean="0"/>
          </a:p>
          <a:p>
            <a:pPr marL="0" indent="0">
              <a:buNone/>
            </a:pPr>
            <a:r>
              <a:rPr lang="en-US" altLang="ko-KR" baseline="0" dirty="0" smtClean="0"/>
              <a:t>2. </a:t>
            </a:r>
            <a:r>
              <a:rPr lang="ko-KR" altLang="en-US" baseline="0" dirty="0" smtClean="0"/>
              <a:t>이렇게 가족과 실제로 통화한 날짜를 제공</a:t>
            </a:r>
            <a:endParaRPr lang="en-US" altLang="ko-KR" baseline="0" dirty="0" smtClean="0"/>
          </a:p>
          <a:p>
            <a:pPr marL="0" indent="0">
              <a:buNone/>
            </a:pPr>
            <a:r>
              <a:rPr lang="ko-KR" altLang="en-US" baseline="0" dirty="0" smtClean="0"/>
              <a:t>마찬가지로 </a:t>
            </a:r>
            <a:r>
              <a:rPr lang="ko-KR" altLang="en-US" baseline="0" dirty="0" err="1" smtClean="0"/>
              <a:t>폰갭</a:t>
            </a:r>
            <a:r>
              <a:rPr lang="en-US" altLang="ko-KR" baseline="0" dirty="0" smtClean="0"/>
              <a:t>API</a:t>
            </a:r>
            <a:r>
              <a:rPr lang="ko-KR" altLang="en-US" baseline="0" dirty="0" smtClean="0"/>
              <a:t>에서 지원하지 않기 때문에 직접 알고리즘 작성한 </a:t>
            </a:r>
            <a:r>
              <a:rPr lang="en-US" altLang="ko-KR" baseline="0" dirty="0" smtClean="0"/>
              <a:t>API</a:t>
            </a:r>
            <a:r>
              <a:rPr lang="ko-KR" altLang="en-US" baseline="0" dirty="0" smtClean="0"/>
              <a:t>을 사용하였습니다</a:t>
            </a:r>
            <a:r>
              <a:rPr lang="en-US" altLang="ko-KR" baseline="0" dirty="0" smtClean="0"/>
              <a:t>.</a:t>
            </a:r>
          </a:p>
          <a:p>
            <a:pPr marL="0" indent="0">
              <a:buNone/>
            </a:pPr>
            <a:endParaRPr lang="en-US" altLang="ko-KR" baseline="0" dirty="0" smtClean="0"/>
          </a:p>
          <a:p>
            <a:pPr marL="0" indent="0">
              <a:buNone/>
            </a:pPr>
            <a:r>
              <a:rPr lang="ko-KR" altLang="en-US" baseline="0" dirty="0" smtClean="0"/>
              <a:t>유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어떤 알고리즘으로 돌아갑니까</a:t>
            </a:r>
            <a:r>
              <a:rPr lang="en-US" altLang="ko-KR" baseline="0" dirty="0" smtClean="0"/>
              <a:t>?</a:t>
            </a:r>
          </a:p>
          <a:p>
            <a:pPr marL="0" indent="0">
              <a:buNone/>
            </a:pPr>
            <a:r>
              <a:rPr lang="ko-KR" altLang="en-US" baseline="0" dirty="0" err="1" smtClean="0"/>
              <a:t>안드로이드</a:t>
            </a:r>
            <a:r>
              <a:rPr lang="ko-KR" altLang="en-US" baseline="0" dirty="0" smtClean="0"/>
              <a:t> 연락처를 담당하는 </a:t>
            </a:r>
            <a:r>
              <a:rPr lang="en-US" altLang="ko-KR" baseline="0" dirty="0" err="1" smtClean="0"/>
              <a:t>ContactsContract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클래스에는 각 연락처 마다 최근 통화 기록을 담고 있는 필드가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 객체는 제조사나 회사의 정책에 따라 달라지기 때문에 </a:t>
            </a:r>
            <a:r>
              <a:rPr lang="en-US" altLang="ko-KR" baseline="0" dirty="0" err="1" smtClean="0"/>
              <a:t>CallLog</a:t>
            </a:r>
            <a:r>
              <a:rPr lang="ko-KR" altLang="en-US" baseline="0" dirty="0" smtClean="0"/>
              <a:t>로부터 최근 통화내역을 받아오도록 하였습니다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따라서 좀 더 느리지만 최근 통화내역을 더 정확하게 뽑아낼 수 있었습니다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3. </a:t>
            </a:r>
            <a:r>
              <a:rPr lang="ko-KR" altLang="en-US" baseline="0" dirty="0" smtClean="0"/>
              <a:t>새로운 가족을 추가하려는 경우</a:t>
            </a:r>
            <a:endParaRPr lang="en-US" altLang="ko-KR" baseline="0" dirty="0" smtClean="0"/>
          </a:p>
          <a:p>
            <a:r>
              <a:rPr lang="en-US" altLang="ko-KR" dirty="0" smtClean="0"/>
              <a:t>3.1.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새로 추가를 통해 직접 가능</a:t>
            </a:r>
            <a:endParaRPr lang="en-US" altLang="ko-KR" baseline="0" dirty="0" smtClean="0"/>
          </a:p>
          <a:p>
            <a:r>
              <a:rPr lang="en-US" altLang="ko-KR" baseline="0" dirty="0" smtClean="0"/>
              <a:t>3.2. </a:t>
            </a:r>
            <a:r>
              <a:rPr lang="ko-KR" altLang="en-US" baseline="0" dirty="0" smtClean="0"/>
              <a:t>이러한 번거로운 작업을 피하기 위해 </a:t>
            </a:r>
            <a:r>
              <a:rPr lang="ko-KR" altLang="en-US" baseline="0" dirty="0" err="1" smtClean="0"/>
              <a:t>안드로이드</a:t>
            </a:r>
            <a:r>
              <a:rPr lang="ko-KR" altLang="en-US" baseline="0" dirty="0" smtClean="0"/>
              <a:t> 내부 연락처 데이터에서 가족을 가져오는 기능을 만들었으며</a:t>
            </a:r>
            <a:endParaRPr lang="en-US" altLang="ko-KR" baseline="0" dirty="0" smtClean="0"/>
          </a:p>
          <a:p>
            <a:r>
              <a:rPr lang="en-US" altLang="ko-KR" baseline="0" dirty="0" smtClean="0"/>
              <a:t>3.3. </a:t>
            </a:r>
            <a:r>
              <a:rPr lang="ko-KR" altLang="en-US" baseline="0" dirty="0" smtClean="0"/>
              <a:t>전체 연락처를 가져와서 추가할 수도 있도록 만들었습니다</a:t>
            </a:r>
            <a:r>
              <a:rPr lang="en-US" altLang="ko-KR" baseline="0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유</a:t>
            </a:r>
            <a:r>
              <a:rPr lang="en-US" altLang="ko-KR" dirty="0" smtClean="0"/>
              <a:t>) </a:t>
            </a:r>
            <a:r>
              <a:rPr lang="ko-KR" altLang="en-US" dirty="0" smtClean="0"/>
              <a:t>가족을 추출하는 알고리즘은 어떻게</a:t>
            </a:r>
            <a:r>
              <a:rPr lang="ko-KR" altLang="en-US" baseline="0" dirty="0" smtClean="0"/>
              <a:t> 구현했죠</a:t>
            </a:r>
            <a:r>
              <a:rPr lang="en-US" altLang="ko-KR" baseline="0" dirty="0" smtClean="0"/>
              <a:t>?</a:t>
            </a:r>
          </a:p>
          <a:p>
            <a:r>
              <a:rPr lang="en-US" altLang="ko-KR" dirty="0" smtClean="0"/>
              <a:t>-&gt;</a:t>
            </a:r>
            <a:r>
              <a:rPr lang="ko-KR" altLang="en-US" dirty="0" smtClean="0"/>
              <a:t>연락처 데이터베이스로부터 연락처의 이름을 얻으려면 관련된 필드 값들을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조합해서 완전한 이름으로 변환하는 과정이 있습니다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그리고 이 이름에서 가족과 관련될만한 문자와 같은지 확인하는 과정이 존재합니다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완전히 일치하지</a:t>
            </a:r>
            <a:r>
              <a:rPr lang="ko-KR" altLang="en-US" baseline="0" dirty="0" smtClean="0"/>
              <a:t> 않아도</a:t>
            </a:r>
            <a:r>
              <a:rPr lang="ko-KR" altLang="en-US" dirty="0" smtClean="0"/>
              <a:t> 이름값에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촌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이라는 단어가 들어가거나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외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라는 단어 등이 들어가는지 확인하여</a:t>
            </a:r>
            <a:r>
              <a:rPr lang="ko-KR" altLang="en-US" baseline="0" dirty="0" smtClean="0"/>
              <a:t> 출력해줍니다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dirty="0" smtClean="0"/>
              <a:t>이런 방식은 생각보다 적중률이 높았고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주변 친구들의 애플리케이션 상에서는 꽤 많은 가족들을 불러모을 수 있었습니다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4. </a:t>
            </a:r>
            <a:r>
              <a:rPr lang="ko-KR" altLang="en-US" dirty="0" smtClean="0"/>
              <a:t>편집 기능</a:t>
            </a:r>
            <a:endParaRPr lang="en-US" altLang="ko-KR" dirty="0" smtClean="0"/>
          </a:p>
          <a:p>
            <a:r>
              <a:rPr lang="ko-KR" altLang="en-US" dirty="0" smtClean="0"/>
              <a:t>카메라 기능은 현재</a:t>
            </a:r>
            <a:r>
              <a:rPr lang="ko-KR" altLang="en-US" baseline="0" dirty="0" smtClean="0"/>
              <a:t> 버그가 있어서 완성되지 못한 기능입니다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자세한 사항은 질문해주시면 답변할 수 있도록 하겠습니다</a:t>
            </a:r>
            <a:r>
              <a:rPr lang="en-US" altLang="ko-KR" baseline="0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유</a:t>
            </a:r>
            <a:r>
              <a:rPr lang="en-US" altLang="ko-KR" dirty="0" smtClean="0"/>
              <a:t>) </a:t>
            </a:r>
            <a:r>
              <a:rPr lang="ko-KR" altLang="en-US" dirty="0" smtClean="0"/>
              <a:t>무슨 버그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현재는 카메라 기능을 </a:t>
            </a:r>
            <a:r>
              <a:rPr lang="ko-KR" altLang="en-US" dirty="0" err="1" smtClean="0"/>
              <a:t>폰갭에서</a:t>
            </a:r>
            <a:r>
              <a:rPr lang="ko-KR" altLang="en-US" dirty="0" smtClean="0"/>
              <a:t> 기본 제공하는 </a:t>
            </a:r>
            <a:r>
              <a:rPr lang="en-US" altLang="ko-KR" dirty="0" smtClean="0"/>
              <a:t>API</a:t>
            </a:r>
            <a:r>
              <a:rPr lang="ko-KR" altLang="en-US" dirty="0" smtClean="0"/>
              <a:t>를 통해 구현을 한 상태이지만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이 기능으로 인해 </a:t>
            </a:r>
            <a:r>
              <a:rPr lang="ko-KR" altLang="en-US" baseline="0" dirty="0" err="1" smtClean="0"/>
              <a:t>액티비티가</a:t>
            </a:r>
            <a:r>
              <a:rPr lang="ko-KR" altLang="en-US" baseline="0" dirty="0" smtClean="0"/>
              <a:t> </a:t>
            </a:r>
            <a:r>
              <a:rPr lang="en-US" altLang="ko-KR" baseline="0" dirty="0" err="1" smtClean="0"/>
              <a:t>onPause</a:t>
            </a:r>
            <a:r>
              <a:rPr lang="en-US" altLang="ko-KR" baseline="0" dirty="0" smtClean="0"/>
              <a:t>() </a:t>
            </a:r>
            <a:r>
              <a:rPr lang="ko-KR" altLang="en-US" baseline="0" dirty="0" smtClean="0"/>
              <a:t>상태로 돌아가면서 애플리케이션을 다시 </a:t>
            </a:r>
            <a:r>
              <a:rPr lang="en-US" altLang="ko-KR" baseline="0" dirty="0" err="1" smtClean="0"/>
              <a:t>OnCreate</a:t>
            </a:r>
            <a:r>
              <a:rPr lang="en-US" altLang="ko-KR" baseline="0" dirty="0" smtClean="0"/>
              <a:t>()</a:t>
            </a:r>
            <a:r>
              <a:rPr lang="ko-KR" altLang="en-US" baseline="0" dirty="0" smtClean="0"/>
              <a:t>하는 문제가 있어서</a:t>
            </a:r>
            <a:endParaRPr lang="en-US" altLang="ko-KR" baseline="0" dirty="0" smtClean="0"/>
          </a:p>
          <a:p>
            <a:r>
              <a:rPr lang="ko-KR" altLang="en-US" dirty="0" smtClean="0"/>
              <a:t>개발이 미완성 상태이지만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현재 </a:t>
            </a:r>
            <a:r>
              <a:rPr lang="ko-KR" altLang="en-US" dirty="0" err="1" smtClean="0"/>
              <a:t>구글코드</a:t>
            </a:r>
            <a:r>
              <a:rPr lang="ko-KR" altLang="en-US" dirty="0" smtClean="0"/>
              <a:t> 사이트에 </a:t>
            </a:r>
            <a:r>
              <a:rPr lang="ko-KR" altLang="en-US" dirty="0" err="1" smtClean="0"/>
              <a:t>폰갭모임이</a:t>
            </a:r>
            <a:r>
              <a:rPr lang="ko-KR" altLang="en-US" dirty="0" smtClean="0"/>
              <a:t> 있는데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같은 문제를 겪던 외국 개발자가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폰갭을</a:t>
            </a:r>
            <a:r>
              <a:rPr lang="ko-KR" altLang="en-US" baseline="0" dirty="0" smtClean="0"/>
              <a:t> 위한 카메라</a:t>
            </a:r>
            <a:r>
              <a:rPr lang="en-US" altLang="ko-KR" baseline="0" dirty="0" smtClean="0"/>
              <a:t>API</a:t>
            </a:r>
            <a:r>
              <a:rPr lang="ko-KR" altLang="en-US" baseline="0" dirty="0" smtClean="0"/>
              <a:t>를 만들어 배포하고 있습니다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앞으로 이 문제는 </a:t>
            </a:r>
            <a:r>
              <a:rPr lang="en-US" altLang="ko-KR" baseline="0" dirty="0" smtClean="0"/>
              <a:t>API</a:t>
            </a:r>
            <a:r>
              <a:rPr lang="ko-KR" altLang="en-US" baseline="0" dirty="0" smtClean="0"/>
              <a:t>를 보고 카메라 </a:t>
            </a:r>
            <a:r>
              <a:rPr lang="en-US" altLang="ko-KR" baseline="0" dirty="0" smtClean="0"/>
              <a:t>API</a:t>
            </a:r>
            <a:r>
              <a:rPr lang="ko-KR" altLang="en-US" baseline="0" dirty="0" smtClean="0"/>
              <a:t>를 직접 작성할 생각입니다</a:t>
            </a:r>
            <a:r>
              <a:rPr lang="en-US" altLang="ko-KR" baseline="0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유</a:t>
            </a:r>
            <a:r>
              <a:rPr lang="en-US" altLang="ko-KR" dirty="0" smtClean="0"/>
              <a:t>) </a:t>
            </a:r>
            <a:r>
              <a:rPr lang="ko-KR" altLang="en-US" dirty="0" smtClean="0"/>
              <a:t>가족을 찾을 때 </a:t>
            </a:r>
            <a:r>
              <a:rPr lang="en-US" altLang="ko-KR" dirty="0" smtClean="0"/>
              <a:t>UI</a:t>
            </a:r>
            <a:r>
              <a:rPr lang="ko-KR" altLang="en-US" dirty="0" smtClean="0"/>
              <a:t>가 찌그러지는 이유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그 이유는 어느 장치에서든 깔끔한 </a:t>
            </a:r>
            <a:r>
              <a:rPr lang="en-US" altLang="ko-KR" dirty="0" smtClean="0"/>
              <a:t>UI</a:t>
            </a:r>
            <a:r>
              <a:rPr lang="ko-KR" altLang="en-US" dirty="0" smtClean="0"/>
              <a:t>를 보여주도록 하기 위해서 </a:t>
            </a:r>
            <a:r>
              <a:rPr lang="en-US" altLang="ko-KR" dirty="0" smtClean="0"/>
              <a:t>CSS</a:t>
            </a:r>
            <a:r>
              <a:rPr lang="ko-KR" altLang="en-US" dirty="0" smtClean="0"/>
              <a:t>의 위치 설정이</a:t>
            </a:r>
            <a:r>
              <a:rPr lang="en-US" altLang="ko-KR" dirty="0" smtClean="0"/>
              <a:t>%</a:t>
            </a:r>
            <a:r>
              <a:rPr lang="ko-KR" altLang="en-US" dirty="0" smtClean="0"/>
              <a:t>로 지정되어 있기 때문에 발생합니다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당장에 수정하지는 않았지만 편집 화면을 절대값으로</a:t>
            </a:r>
            <a:r>
              <a:rPr lang="ko-KR" altLang="en-US" baseline="0" dirty="0" smtClean="0"/>
              <a:t> 바꾸어 </a:t>
            </a:r>
            <a:r>
              <a:rPr lang="ko-KR" altLang="en-US" baseline="0" dirty="0" err="1" smtClean="0"/>
              <a:t>사용하는게</a:t>
            </a:r>
            <a:r>
              <a:rPr lang="ko-KR" altLang="en-US" baseline="0" dirty="0" smtClean="0"/>
              <a:t> 더 적절하다는 판단을 하고 있습니다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522D1-B234-4201-A35D-E787B1D7DDDA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4985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시나리오</a:t>
            </a:r>
            <a:endParaRPr lang="en-US" altLang="ko-KR" dirty="0" smtClean="0"/>
          </a:p>
          <a:p>
            <a:r>
              <a:rPr lang="ko-KR" altLang="en-US" dirty="0" smtClean="0"/>
              <a:t>앞서 보여드린 모든 가족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앱</a:t>
            </a:r>
            <a:r>
              <a:rPr lang="ko-KR" altLang="en-US" baseline="0" dirty="0" smtClean="0"/>
              <a:t> 데이터는 </a:t>
            </a:r>
            <a:r>
              <a:rPr lang="en-US" altLang="ko-KR" dirty="0" smtClean="0"/>
              <a:t>SQLite</a:t>
            </a:r>
            <a:r>
              <a:rPr lang="ko-KR" altLang="en-US" dirty="0" smtClean="0"/>
              <a:t>를 통해 </a:t>
            </a:r>
            <a:r>
              <a:rPr lang="en-US" altLang="ko-KR" dirty="0" smtClean="0"/>
              <a:t>DB</a:t>
            </a:r>
            <a:r>
              <a:rPr lang="ko-KR" altLang="en-US" dirty="0" smtClean="0"/>
              <a:t>화해서 관리하고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이런 가족 데이터를 기반으로</a:t>
            </a:r>
            <a:endParaRPr lang="en-US" altLang="ko-KR" dirty="0" smtClean="0"/>
          </a:p>
          <a:p>
            <a:r>
              <a:rPr lang="ko-KR" altLang="en-US" dirty="0" smtClean="0"/>
              <a:t>자신이 현재 등록한 가족들을 한 눈에 볼 수 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최대 </a:t>
            </a:r>
            <a:r>
              <a:rPr lang="en-US" altLang="ko-KR" dirty="0" smtClean="0"/>
              <a:t>4</a:t>
            </a:r>
            <a:r>
              <a:rPr lang="ko-KR" altLang="en-US" dirty="0" smtClean="0"/>
              <a:t>촌까지 확인하실 수 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교육적 가치를 부여하기 위해서</a:t>
            </a:r>
            <a:r>
              <a:rPr lang="ko-KR" altLang="en-US" baseline="0" dirty="0" smtClean="0"/>
              <a:t> 관계에 따른 아이콘을 터치하면 호칭정보를 확인하실 수가 있습니다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현재 등록하지 않은 가족들에 대해서도 확인할 수 있고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이런 정보들은 </a:t>
            </a:r>
            <a:r>
              <a:rPr lang="en-US" altLang="ko-KR" baseline="0" dirty="0" smtClean="0"/>
              <a:t>DB</a:t>
            </a:r>
            <a:r>
              <a:rPr lang="ko-KR" altLang="en-US" baseline="0" dirty="0" smtClean="0"/>
              <a:t>화하지 않고 자바스크립트 상에서 직접 모든 자료를 정리해 두었습니다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유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왜 </a:t>
            </a:r>
            <a:r>
              <a:rPr lang="en-US" altLang="ko-KR" baseline="0" dirty="0" smtClean="0"/>
              <a:t>DB</a:t>
            </a:r>
            <a:r>
              <a:rPr lang="ko-KR" altLang="en-US" baseline="0" dirty="0" smtClean="0"/>
              <a:t>화 하지 않았는가</a:t>
            </a:r>
            <a:r>
              <a:rPr lang="en-US" altLang="ko-KR" baseline="0" dirty="0" smtClean="0"/>
              <a:t>? </a:t>
            </a:r>
          </a:p>
          <a:p>
            <a:r>
              <a:rPr lang="en-US" altLang="ko-KR" baseline="0" dirty="0" smtClean="0"/>
              <a:t>DB</a:t>
            </a:r>
            <a:r>
              <a:rPr lang="ko-KR" altLang="en-US" baseline="0" dirty="0" smtClean="0"/>
              <a:t>화 하여 가지는 것 보다 도메인 지식에 의거한 </a:t>
            </a:r>
            <a:r>
              <a:rPr lang="en-US" altLang="ko-KR" baseline="0" dirty="0" smtClean="0"/>
              <a:t>Naming </a:t>
            </a:r>
            <a:r>
              <a:rPr lang="ko-KR" altLang="en-US" baseline="0" dirty="0" smtClean="0"/>
              <a:t>방식과 </a:t>
            </a:r>
            <a:r>
              <a:rPr lang="en-US" altLang="ko-KR" baseline="0" dirty="0" smtClean="0"/>
              <a:t>index</a:t>
            </a:r>
            <a:r>
              <a:rPr lang="ko-KR" altLang="en-US" baseline="0" dirty="0" smtClean="0"/>
              <a:t>를 두어 관리하는 것이 더 직관적이고 빠를 수 있다고 생각했습니다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endParaRPr lang="en-US" altLang="ko-KR" baseline="0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522D1-B234-4201-A35D-E787B1D7DDDA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4985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CFD24FD2-7C87-42BC-A5F8-CEB0C0B58E04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3F4F854C-194F-4D72-8A0A-B650F092CB9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131840" y="260648"/>
            <a:ext cx="6408712" cy="2160240"/>
          </a:xfrm>
        </p:spPr>
        <p:txBody>
          <a:bodyPr/>
          <a:lstStyle/>
          <a:p>
            <a:r>
              <a:rPr lang="ko-KR" altLang="en-US" sz="5400" dirty="0" smtClean="0">
                <a:solidFill>
                  <a:srgbClr val="0070C0"/>
                </a:solidFill>
              </a:rPr>
              <a:t>가족이야기</a:t>
            </a:r>
            <a:endParaRPr lang="ko-KR" altLang="en-US" sz="5400" dirty="0">
              <a:solidFill>
                <a:srgbClr val="0070C0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87624" y="1988840"/>
            <a:ext cx="6461760" cy="3443064"/>
          </a:xfrm>
        </p:spPr>
        <p:txBody>
          <a:bodyPr>
            <a:normAutofit fontScale="92500" lnSpcReduction="10000"/>
          </a:bodyPr>
          <a:lstStyle/>
          <a:p>
            <a:pPr algn="ctr"/>
            <a:endParaRPr lang="en-US" altLang="ko-KR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algn="ctr"/>
            <a:r>
              <a:rPr lang="en-US" altLang="ko-KR" sz="32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“</a:t>
            </a:r>
            <a:r>
              <a:rPr lang="ko-KR" altLang="en-US" sz="32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가족 관리 애플리케이션</a:t>
            </a:r>
            <a:r>
              <a:rPr lang="en-US" altLang="ko-KR" sz="32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”</a:t>
            </a:r>
          </a:p>
          <a:p>
            <a:pPr algn="ctr"/>
            <a:endParaRPr lang="en-US" altLang="ko-KR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기능 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- 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가족 연락처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, 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가계도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, (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캘린더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, 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기념일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)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algn="ctr"/>
            <a:endParaRPr lang="en-US" altLang="ko-KR" dirty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algn="ctr"/>
            <a:r>
              <a:rPr lang="ko-KR" altLang="en-US" dirty="0" err="1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하이브리드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 </a:t>
            </a:r>
            <a:r>
              <a:rPr lang="ko-KR" altLang="en-US" dirty="0" err="1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안드로이드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 </a:t>
            </a:r>
            <a:r>
              <a:rPr lang="ko-KR" altLang="en-US" dirty="0" err="1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앱</a:t>
            </a:r>
            <a:endParaRPr lang="en-US" altLang="ko-KR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algn="ctr"/>
            <a:endParaRPr lang="en-US" altLang="ko-KR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algn="ctr"/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KEY - 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디자인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, 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편의성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, 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특화기능</a:t>
            </a:r>
            <a:endParaRPr lang="en-US" altLang="ko-KR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</p:txBody>
      </p:sp>
      <p:pic>
        <p:nvPicPr>
          <p:cNvPr id="4" name="Picture 3" descr="C:\Users\Administrator\Dropbox\design\0-print_project\portfolio\family_story\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1592723" cy="159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08104" y="5546696"/>
            <a:ext cx="32403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600" dirty="0" smtClean="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rPr>
              <a:t>김우현</a:t>
            </a:r>
            <a:endParaRPr lang="en-US" altLang="ko-KR" sz="1600" dirty="0" smtClean="0">
              <a:solidFill>
                <a:schemeClr val="accent3">
                  <a:lumMod val="50000"/>
                </a:schemeClr>
              </a:solidFill>
              <a:latin typeface="+mj-ea"/>
              <a:ea typeface="+mj-ea"/>
            </a:endParaRPr>
          </a:p>
          <a:p>
            <a:pPr algn="r"/>
            <a:endParaRPr lang="en-US" altLang="ko-KR" dirty="0" smtClean="0">
              <a:latin typeface="+mj-ea"/>
              <a:ea typeface="+mj-ea"/>
            </a:endParaRPr>
          </a:p>
          <a:p>
            <a:pPr algn="r"/>
            <a:r>
              <a:rPr lang="en-US" altLang="ko-KR" sz="1600" dirty="0" smtClean="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rPr>
              <a:t>Grape People Team</a:t>
            </a:r>
          </a:p>
          <a:p>
            <a:pPr algn="r"/>
            <a:r>
              <a:rPr lang="ko-KR" altLang="en-US" sz="1600" dirty="0" smtClean="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rPr>
              <a:t>개발인원 </a:t>
            </a:r>
            <a:r>
              <a:rPr lang="en-US" altLang="ko-KR" sz="1600" dirty="0" smtClean="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rPr>
              <a:t>3</a:t>
            </a:r>
            <a:r>
              <a:rPr lang="ko-KR" altLang="en-US" sz="1600" dirty="0" smtClean="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rPr>
              <a:t>명</a:t>
            </a:r>
            <a:r>
              <a:rPr lang="en-US" altLang="ko-KR" sz="1600" dirty="0" smtClean="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600" dirty="0" smtClean="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rPr>
              <a:t>디자이너 </a:t>
            </a:r>
            <a:r>
              <a:rPr lang="en-US" altLang="ko-KR" sz="1600" dirty="0" smtClean="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rPr>
              <a:t>1</a:t>
            </a:r>
            <a:r>
              <a:rPr lang="ko-KR" altLang="en-US" sz="1600" dirty="0" smtClean="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rPr>
              <a:t>명</a:t>
            </a:r>
            <a:r>
              <a:rPr lang="en-US" altLang="ko-KR" sz="1600" dirty="0" smtClean="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63688" y="4544211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</a:rPr>
              <a:t>Android (Java), Phonegap2.9.0, HTML5, </a:t>
            </a:r>
            <a:r>
              <a:rPr lang="en-US" altLang="ko-KR" dirty="0" err="1" smtClean="0">
                <a:solidFill>
                  <a:schemeClr val="accent3">
                    <a:lumMod val="50000"/>
                  </a:schemeClr>
                </a:solidFill>
              </a:rPr>
              <a:t>JQueryMobile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4630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7504" y="0"/>
            <a:ext cx="5112568" cy="1152128"/>
          </a:xfrm>
        </p:spPr>
        <p:txBody>
          <a:bodyPr/>
          <a:lstStyle/>
          <a:p>
            <a:r>
              <a:rPr lang="ko-KR" altLang="en-US" sz="4400" dirty="0" smtClean="0"/>
              <a:t>본인 구현 사항</a:t>
            </a:r>
            <a:endParaRPr lang="ko-KR" alt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340767"/>
            <a:ext cx="770485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32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 모든 디자인을 실제 </a:t>
            </a:r>
            <a:r>
              <a:rPr lang="ko-KR" altLang="en-US" sz="3200" dirty="0" err="1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앱</a:t>
            </a:r>
            <a:r>
              <a:rPr lang="ko-KR" altLang="en-US" sz="32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 </a:t>
            </a:r>
            <a:r>
              <a:rPr lang="en-US" altLang="ko-KR" sz="32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UI</a:t>
            </a:r>
            <a:r>
              <a:rPr lang="ko-KR" altLang="en-US" sz="32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로 현실화</a:t>
            </a:r>
            <a:endParaRPr lang="en-US" altLang="ko-KR" sz="3200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en-US" altLang="ko-KR" sz="3200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32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 연락처 기능</a:t>
            </a:r>
            <a:endParaRPr lang="en-US" altLang="ko-KR" sz="3200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en-US" altLang="ko-KR" sz="3200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32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 가계도 기능</a:t>
            </a:r>
            <a:endParaRPr lang="en-US" altLang="ko-KR" sz="3200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en-US" altLang="ko-KR" sz="3200" dirty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32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 </a:t>
            </a:r>
            <a:r>
              <a:rPr lang="en-US" altLang="ko-KR" sz="3200" dirty="0" err="1" smtClean="0">
                <a:solidFill>
                  <a:schemeClr val="accent3">
                    <a:lumMod val="50000"/>
                  </a:schemeClr>
                </a:solidFill>
              </a:rPr>
              <a:t>Phonegap</a:t>
            </a:r>
            <a:r>
              <a:rPr lang="en-US" altLang="ko-KR" sz="3200" dirty="0" smtClean="0">
                <a:solidFill>
                  <a:schemeClr val="accent3">
                    <a:lumMod val="50000"/>
                  </a:schemeClr>
                </a:solidFill>
              </a:rPr>
              <a:t> API </a:t>
            </a:r>
            <a:r>
              <a:rPr lang="ko-KR" altLang="en-US" sz="32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제작</a:t>
            </a:r>
            <a:endParaRPr lang="en-US" altLang="ko-KR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altLang="ko-KR" sz="2000" dirty="0" smtClean="0">
                <a:solidFill>
                  <a:schemeClr val="accent3">
                    <a:lumMod val="50000"/>
                  </a:schemeClr>
                </a:solidFill>
              </a:rPr>
              <a:t>- </a:t>
            </a:r>
            <a:r>
              <a:rPr lang="en-US" altLang="ko-KR" sz="2000" dirty="0" err="1" smtClean="0">
                <a:solidFill>
                  <a:schemeClr val="accent3">
                    <a:lumMod val="50000"/>
                  </a:schemeClr>
                </a:solidFill>
              </a:rPr>
              <a:t>CallLog</a:t>
            </a:r>
            <a:r>
              <a:rPr lang="en-US" altLang="ko-KR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ko-KR" altLang="en-US" sz="20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추출 기능</a:t>
            </a:r>
            <a:endParaRPr lang="en-US" altLang="ko-KR" sz="2000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r>
              <a:rPr lang="en-US" altLang="ko-KR" sz="2000" dirty="0" smtClean="0">
                <a:solidFill>
                  <a:schemeClr val="accent3">
                    <a:lumMod val="50000"/>
                  </a:schemeClr>
                </a:solidFill>
              </a:rPr>
              <a:t>- Direct Call </a:t>
            </a:r>
            <a:r>
              <a:rPr lang="ko-KR" altLang="en-US" sz="20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기능</a:t>
            </a:r>
            <a:endParaRPr lang="en-US" altLang="ko-KR" sz="2000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r>
              <a:rPr lang="en-US" altLang="ko-KR" sz="2000" dirty="0" smtClean="0">
                <a:solidFill>
                  <a:schemeClr val="accent3">
                    <a:lumMod val="50000"/>
                  </a:schemeClr>
                </a:solidFill>
              </a:rPr>
              <a:t>- SMS Send </a:t>
            </a:r>
            <a:r>
              <a:rPr lang="ko-KR" altLang="en-US" sz="20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기능</a:t>
            </a:r>
            <a:endParaRPr lang="en-US" altLang="ko-KR" sz="2000" dirty="0" smtClean="0">
              <a:solidFill>
                <a:schemeClr val="accent3">
                  <a:lumMod val="50000"/>
                </a:schemeClr>
              </a:solidFill>
              <a:latin typeface="HY동녘B" pitchFamily="18" charset="-127"/>
              <a:ea typeface="HY동녘B" pitchFamily="18" charset="-127"/>
            </a:endParaRPr>
          </a:p>
          <a:p>
            <a:r>
              <a:rPr lang="en-US" altLang="ko-KR" sz="2000" dirty="0" smtClean="0">
                <a:solidFill>
                  <a:schemeClr val="accent3">
                    <a:lumMod val="50000"/>
                  </a:schemeClr>
                </a:solidFill>
              </a:rPr>
              <a:t>- </a:t>
            </a:r>
            <a:r>
              <a:rPr lang="ko-KR" altLang="en-US" sz="20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기타 구현에 필요한</a:t>
            </a:r>
            <a:r>
              <a:rPr lang="ko-KR" altLang="en-US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2000" dirty="0" smtClean="0">
                <a:solidFill>
                  <a:schemeClr val="accent3">
                    <a:lumMod val="50000"/>
                  </a:schemeClr>
                </a:solidFill>
              </a:rPr>
              <a:t>Native</a:t>
            </a:r>
            <a:r>
              <a:rPr lang="en-US" altLang="ko-KR" sz="20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 </a:t>
            </a:r>
            <a:r>
              <a:rPr lang="ko-KR" altLang="en-US" sz="2000" dirty="0" smtClean="0">
                <a:solidFill>
                  <a:schemeClr val="accent3">
                    <a:lumMod val="50000"/>
                  </a:schemeClr>
                </a:solidFill>
                <a:latin typeface="HY동녘B" pitchFamily="18" charset="-127"/>
                <a:ea typeface="HY동녘B" pitchFamily="18" charset="-127"/>
              </a:rPr>
              <a:t>기능 호출</a:t>
            </a:r>
            <a:r>
              <a:rPr lang="ko-KR" altLang="en-US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2000" dirty="0" smtClean="0">
                <a:solidFill>
                  <a:schemeClr val="accent3">
                    <a:lumMod val="50000"/>
                  </a:schemeClr>
                </a:solidFill>
              </a:rPr>
              <a:t>API</a:t>
            </a:r>
            <a:endParaRPr lang="ko-KR" altLang="en-US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315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504" y="6896"/>
            <a:ext cx="5791200" cy="831622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연락처 주요 기능 시연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75095"/>
            <a:ext cx="3652224" cy="58519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60032" y="1052736"/>
            <a:ext cx="396044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2400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통화 및 문자</a:t>
            </a:r>
            <a:endParaRPr lang="en-US" altLang="ko-KR" sz="2400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2400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최근 연락일 제공</a:t>
            </a:r>
            <a:endParaRPr lang="en-US" altLang="ko-KR" sz="2400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2400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가족 추가</a:t>
            </a:r>
            <a:endParaRPr lang="en-US" altLang="ko-KR" sz="2400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2400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편집</a:t>
            </a:r>
            <a:endParaRPr lang="en-US" altLang="ko-KR" sz="2400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ko-KR" altLang="en-US" dirty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40092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5791200" cy="687606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가계도 기능 시연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1" b="-366"/>
          <a:stretch/>
        </p:blipFill>
        <p:spPr>
          <a:xfrm>
            <a:off x="0" y="816971"/>
            <a:ext cx="4280112" cy="60367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0032" y="1052736"/>
            <a:ext cx="396044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endParaRPr lang="en-US" altLang="ko-KR" sz="2400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FontTx/>
              <a:buAutoNum type="arabicPeriod"/>
            </a:pPr>
            <a:r>
              <a:rPr lang="ko-KR" altLang="en-US" sz="2400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입력된 가족데이터</a:t>
            </a:r>
            <a:endParaRPr lang="en-US" altLang="ko-KR" sz="2400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2400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관계에 따른 호칭 확인</a:t>
            </a:r>
            <a:endParaRPr lang="en-US" altLang="ko-KR" sz="2400" dirty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endParaRPr lang="en-US" altLang="ko-KR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endParaRPr lang="en-US" altLang="ko-KR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endParaRPr lang="en-US" altLang="ko-KR" dirty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endParaRPr lang="en-US" altLang="ko-KR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endParaRPr lang="en-US" altLang="ko-KR" dirty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endParaRPr lang="en-US" altLang="ko-KR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endParaRPr lang="en-US" altLang="ko-KR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endParaRPr lang="en-US" altLang="ko-KR" dirty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r>
              <a:rPr lang="ko-KR" altLang="en-US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참고 자료</a:t>
            </a:r>
            <a:endParaRPr lang="en-US" altLang="ko-KR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r>
              <a:rPr lang="en-US" altLang="ko-KR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*</a:t>
            </a:r>
            <a:r>
              <a:rPr lang="ko-KR" altLang="en-US" dirty="0" err="1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국립국어원</a:t>
            </a:r>
            <a:r>
              <a:rPr lang="en-US" altLang="ko-KR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, “</a:t>
            </a:r>
            <a:r>
              <a:rPr lang="ko-KR" altLang="en-US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표준언어예절</a:t>
            </a:r>
            <a:r>
              <a:rPr lang="en-US" altLang="ko-KR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”</a:t>
            </a:r>
          </a:p>
          <a:p>
            <a:r>
              <a:rPr lang="en-US" altLang="ko-KR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*Wikipedia</a:t>
            </a:r>
          </a:p>
          <a:p>
            <a:r>
              <a:rPr lang="en-US" altLang="ko-KR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*</a:t>
            </a:r>
            <a:r>
              <a:rPr lang="en-US" altLang="ko-KR" dirty="0" err="1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Naver</a:t>
            </a:r>
            <a:r>
              <a:rPr lang="en-US" altLang="ko-KR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 </a:t>
            </a:r>
            <a:r>
              <a:rPr lang="ko-KR" altLang="en-US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국어사전</a:t>
            </a:r>
            <a:endParaRPr lang="en-US" altLang="ko-KR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r>
              <a:rPr lang="en-US" altLang="ko-KR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*</a:t>
            </a:r>
            <a:r>
              <a:rPr lang="ko-KR" altLang="en-US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이 외 가족 관련 </a:t>
            </a:r>
            <a:r>
              <a:rPr lang="ko-KR" altLang="en-US" dirty="0" err="1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앱</a:t>
            </a:r>
            <a:r>
              <a:rPr lang="ko-KR" altLang="en-US" dirty="0" smtClean="0">
                <a:solidFill>
                  <a:srgbClr val="002060"/>
                </a:solidFill>
                <a:latin typeface="HY동녘B" pitchFamily="18" charset="-127"/>
                <a:ea typeface="HY동녘B" pitchFamily="18" charset="-127"/>
              </a:rPr>
              <a:t> 정보 참고</a:t>
            </a:r>
            <a:endParaRPr lang="en-US" altLang="ko-KR" dirty="0" smtClean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  <a:p>
            <a:pPr marL="342900" indent="-342900">
              <a:buAutoNum type="arabicPeriod"/>
            </a:pPr>
            <a:endParaRPr lang="ko-KR" altLang="en-US" dirty="0">
              <a:solidFill>
                <a:srgbClr val="002060"/>
              </a:solidFill>
              <a:latin typeface="HY동녘B" pitchFamily="18" charset="-127"/>
              <a:ea typeface="HY동녘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8225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131840" y="2852936"/>
            <a:ext cx="3096344" cy="1011560"/>
          </a:xfrm>
        </p:spPr>
        <p:txBody>
          <a:bodyPr>
            <a:noAutofit/>
          </a:bodyPr>
          <a:lstStyle/>
          <a:p>
            <a:r>
              <a:rPr lang="en-US" altLang="ko-KR" sz="7200" dirty="0" smtClean="0">
                <a:solidFill>
                  <a:srgbClr val="002060"/>
                </a:solidFill>
              </a:rPr>
              <a:t>Q&amp;A</a:t>
            </a:r>
            <a:endParaRPr lang="ko-KR" altLang="en-US" sz="7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194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59832" y="2708920"/>
            <a:ext cx="3096344" cy="1011560"/>
          </a:xfrm>
        </p:spPr>
        <p:txBody>
          <a:bodyPr>
            <a:normAutofit/>
          </a:bodyPr>
          <a:lstStyle/>
          <a:p>
            <a:r>
              <a:rPr lang="ko-KR" altLang="en-US" dirty="0">
                <a:solidFill>
                  <a:srgbClr val="002060"/>
                </a:solidFill>
              </a:rPr>
              <a:t>감</a:t>
            </a:r>
            <a:r>
              <a:rPr lang="ko-KR" altLang="en-US" dirty="0" smtClean="0">
                <a:solidFill>
                  <a:srgbClr val="002060"/>
                </a:solidFill>
              </a:rPr>
              <a:t>사합니다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  <a:endParaRPr lang="ko-KR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150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309</TotalTime>
  <Words>769</Words>
  <Application>Microsoft Office PowerPoint</Application>
  <PresentationFormat>화면 슬라이드 쇼(4:3)</PresentationFormat>
  <Paragraphs>114</Paragraphs>
  <Slides>6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필수</vt:lpstr>
      <vt:lpstr>가족이야기</vt:lpstr>
      <vt:lpstr>본인 구현 사항</vt:lpstr>
      <vt:lpstr>연락처 주요 기능 시연</vt:lpstr>
      <vt:lpstr>가계도 기능 시연</vt:lpstr>
      <vt:lpstr>Q&amp;A</vt:lpstr>
      <vt:lpstr>감사합니다.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kwh</dc:creator>
  <cp:lastModifiedBy>kwh</cp:lastModifiedBy>
  <cp:revision>146</cp:revision>
  <dcterms:created xsi:type="dcterms:W3CDTF">2014-01-07T16:20:32Z</dcterms:created>
  <dcterms:modified xsi:type="dcterms:W3CDTF">2014-01-07T21:30:02Z</dcterms:modified>
</cp:coreProperties>
</file>